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6" r:id="rId4"/>
    <p:sldId id="261" r:id="rId5"/>
    <p:sldId id="265" r:id="rId6"/>
    <p:sldId id="257" r:id="rId7"/>
    <p:sldId id="259" r:id="rId8"/>
    <p:sldId id="258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A5E0D-EB99-4A5D-A557-2951FF34394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8378-A3BF-457D-8EB7-3EC5E6B70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A5E0D-EB99-4A5D-A557-2951FF34394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8378-A3BF-457D-8EB7-3EC5E6B70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A5E0D-EB99-4A5D-A557-2951FF34394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8378-A3BF-457D-8EB7-3EC5E6B70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A5E0D-EB99-4A5D-A557-2951FF34394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8378-A3BF-457D-8EB7-3EC5E6B70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A5E0D-EB99-4A5D-A557-2951FF34394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8378-A3BF-457D-8EB7-3EC5E6B70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A5E0D-EB99-4A5D-A557-2951FF34394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8378-A3BF-457D-8EB7-3EC5E6B70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A5E0D-EB99-4A5D-A557-2951FF34394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8378-A3BF-457D-8EB7-3EC5E6B70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A5E0D-EB99-4A5D-A557-2951FF34394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8378-A3BF-457D-8EB7-3EC5E6B70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A5E0D-EB99-4A5D-A557-2951FF34394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8378-A3BF-457D-8EB7-3EC5E6B70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A5E0D-EB99-4A5D-A557-2951FF34394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8378-A3BF-457D-8EB7-3EC5E6B70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A5E0D-EB99-4A5D-A557-2951FF34394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8378-A3BF-457D-8EB7-3EC5E6B70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A5E0D-EB99-4A5D-A557-2951FF34394B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08378-A3BF-457D-8EB7-3EC5E6B70C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ataan%20Death%20Marc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55650_f5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953000" cy="6858000"/>
          </a:xfrm>
        </p:spPr>
      </p:pic>
      <p:pic>
        <p:nvPicPr>
          <p:cNvPr id="5" name="Picture 4" descr="770560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0"/>
            <a:ext cx="42672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allies-bomb-northern-nazi-germany-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080000" cy="6858000"/>
          </a:xfrm>
          <a:prstGeom prst="rect">
            <a:avLst/>
          </a:prstGeom>
        </p:spPr>
      </p:pic>
      <p:pic>
        <p:nvPicPr>
          <p:cNvPr id="5" name="Picture 4" descr="300px-Route_map_of_BataanDeathMar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80352" y="0"/>
            <a:ext cx="40636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Revised-PO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516636" cy="6858000"/>
          </a:xfrm>
        </p:spPr>
      </p:pic>
      <p:pic>
        <p:nvPicPr>
          <p:cNvPr id="5" name="Picture 4" descr="cenizaBataanDeathMar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06824" y="152400"/>
            <a:ext cx="4837176" cy="655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ataan-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4876800" cy="6857999"/>
          </a:xfrm>
        </p:spPr>
      </p:pic>
      <p:pic>
        <p:nvPicPr>
          <p:cNvPr id="5" name="Picture 4" descr="newspap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0"/>
            <a:ext cx="42672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4829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750282" cy="6858000"/>
          </a:xfrm>
        </p:spPr>
      </p:pic>
      <p:pic>
        <p:nvPicPr>
          <p:cNvPr id="5" name="Picture 4" descr="daws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0"/>
            <a:ext cx="44958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enizaBataanDeathMarc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191000" cy="6858000"/>
          </a:xfrm>
        </p:spPr>
      </p:pic>
      <p:pic>
        <p:nvPicPr>
          <p:cNvPr id="9" name="Picture 8" descr="death_marchkk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01885" y="0"/>
            <a:ext cx="494211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346674-Death_March_marker_Silahis_Orani_Bataan-Oran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334000" cy="6858000"/>
          </a:xfrm>
        </p:spPr>
      </p:pic>
      <p:pic>
        <p:nvPicPr>
          <p:cNvPr id="5" name="Picture 4" descr="Bodi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0"/>
            <a:ext cx="50292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0</Words>
  <Application>Microsoft Office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Berea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Information Technology</cp:lastModifiedBy>
  <cp:revision>6</cp:revision>
  <dcterms:created xsi:type="dcterms:W3CDTF">2010-02-16T17:53:10Z</dcterms:created>
  <dcterms:modified xsi:type="dcterms:W3CDTF">2010-02-18T18:21:34Z</dcterms:modified>
</cp:coreProperties>
</file>